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097280"/>
            <a:ext cx="7772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/>
            </a:pPr>
            <a:r>
              <a:t>Sevendyne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i="1"/>
            </a:pPr>
            <a:r>
              <a:t>Operational backbone for India teams — since 2016</a:t>
            </a:r>
          </a:p>
          <a:p>
            <a:r>
              <a:t>Payroll &amp; compliance · offshore app dev · technical training</a:t>
            </a:r>
          </a:p>
          <a:p>
            <a:r>
              <a:t>Kochi, Kerala · www.sevendyne.com · hello@sevendyne.com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Who we serve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UK and German companies (primary) running or hiring India teams — payroll is usually the wedge; delivery and training expand from there.</a:t>
            </a:r>
          </a:p>
          <a:p>
            <a:pPr>
              <a:spcAft>
                <a:spcPts val="600"/>
              </a:spcAft>
              <a:defRPr sz="1500"/>
            </a:pPr>
            <a:r>
              <a:t>One desk: PF, ESIC, TDS, GST, EOR · dedicated developers we employ and manage · corporate training and cohort programmes.</a:t>
            </a:r>
          </a:p>
          <a:p>
            <a:pPr>
              <a:spcAft>
                <a:spcPts val="600"/>
              </a:spcAft>
              <a:defRPr sz="1500"/>
            </a:pPr>
            <a:r>
              <a:t>In-house HRMS (not sold as SaaS) — invoicing, payouts, records, automated dispatch for client team operations.</a:t>
            </a:r>
          </a:p>
          <a:p>
            <a:pPr>
              <a:spcAft>
                <a:spcPts val="600"/>
              </a:spcAft>
              <a:defRPr sz="1500"/>
            </a:pPr>
            <a:r>
              <a:t>Trust: founded 2016 · long-term client engagements · multi-year UK and German delivery.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What we do (three pillars)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01 — India payroll &amp; compliance — sevendyne.com/india-payroll-compliance/</a:t>
            </a:r>
          </a:p>
          <a:p>
            <a:pPr>
              <a:spcAft>
                <a:spcPts val="600"/>
              </a:spcAft>
              <a:defRPr sz="1500"/>
            </a:pPr>
            <a:r>
              <a:t>02 — Offshore app development — sevendyne.com/offshore-app-development/</a:t>
            </a:r>
          </a:p>
          <a:p>
            <a:pPr>
              <a:spcAft>
                <a:spcPts val="600"/>
              </a:spcAft>
              <a:defRPr sz="1500"/>
            </a:pPr>
            <a:r>
              <a:t>03 — Technical training — sevendyne.com/technical-training/</a:t>
            </a:r>
          </a:p>
          <a:p>
            <a:pPr>
              <a:spcAft>
                <a:spcPts val="600"/>
              </a:spcAft>
              <a:defRPr sz="1500"/>
            </a:pPr>
            <a:r>
              <a:t>Operational tiers (INR retainers) + software milestones — see sevendyne.com/pricing/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Retained operational management (operational tiers)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India ops: Basic Payroll, HR Infrastructure, EOR Remote / EOR Office — indicative per-head retainers on sevendyne.com/pricing/</a:t>
            </a:r>
          </a:p>
          <a:p>
            <a:pPr lvl="1">
              <a:spcAft>
                <a:spcPts val="600"/>
              </a:spcAft>
              <a:defRPr sz="1400"/>
            </a:pPr>
            <a:r>
              <a:t>· Fixed monthly retainers after discovery; pass-through payroll transparent where employment is in scope.</a:t>
            </a:r>
          </a:p>
          <a:p>
            <a:pPr lvl="1">
              <a:spcAft>
                <a:spcPts val="600"/>
              </a:spcAft>
              <a:defRPr sz="1400"/>
            </a:pPr>
            <a:r>
              <a:t>· Software &amp; integrations quoted as milestones after discovery.</a:t>
            </a:r>
          </a:p>
          <a:p>
            <a:pPr>
              <a:spcAft>
                <a:spcPts val="600"/>
              </a:spcAft>
              <a:defRPr sz="1500"/>
            </a:pPr>
            <a:r>
              <a:t>Value anchored to reliability and governed operations — not commodity headcount arbitrage.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Fragmented vendors vs Sevendyne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Multiple vendors: dev shop + payroll bureau + advisors — no single owner of outcomes.</a:t>
            </a:r>
          </a:p>
          <a:p>
            <a:pPr>
              <a:spcAft>
                <a:spcPts val="600"/>
              </a:spcAft>
              <a:defRPr sz="1500"/>
            </a:pPr>
            <a:r>
              <a:t>Sevendyne: payroll-led infrastructure — compliance, teams, and training under one accountable partner.</a:t>
            </a:r>
          </a:p>
          <a:p>
            <a:pPr>
              <a:spcAft>
                <a:spcPts val="600"/>
              </a:spcAft>
              <a:defRPr sz="1500"/>
            </a:pPr>
            <a:r>
              <a:t>Internal HRMS aligns people data, payroll, and delivery cadence — not sold as SaaS.</a:t>
            </a:r>
          </a:p>
          <a:p>
            <a:pPr>
              <a:spcAft>
                <a:spcPts val="600"/>
              </a:spcAft>
              <a:defRPr sz="1500"/>
            </a:pPr>
            <a:r>
              <a:t>Best for firms that want governed India operations without building a full in-country back office.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Case snapshots (anonymised)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UK — industrial automation: PLC/SCADA, C++, Qt; multi-year dedicated team; India-side operations on one desk.</a:t>
            </a:r>
          </a:p>
          <a:p>
            <a:pPr>
              <a:spcAft>
                <a:spcPts val="600"/>
              </a:spcAft>
              <a:defRPr sz="1500"/>
            </a:pPr>
            <a:r>
              <a:t>Germany — navigation systems: since 2022; embedded C++, real-time; full-time Kochi team.</a:t>
            </a:r>
          </a:p>
          <a:p>
            <a:pPr>
              <a:spcAft>
                <a:spcPts val="600"/>
              </a:spcAft>
              <a:defRPr sz="1500"/>
            </a:pPr>
            <a:r>
              <a:t>Germany — data analytics: since 2024; Python / data engineering built from scratch.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Founder-led accountability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Zoho People, Payroll, Books where deployed — structured data for month-end and audits.</a:t>
            </a:r>
          </a:p>
          <a:p>
            <a:pPr>
              <a:spcAft>
                <a:spcPts val="600"/>
              </a:spcAft>
              <a:defRPr sz="1500"/>
            </a:pPr>
            <a:r>
              <a:t>Finance-ready reporting for overseas leadership.</a:t>
            </a:r>
          </a:p>
          <a:p>
            <a:pPr>
              <a:spcAft>
                <a:spcPts val="600"/>
              </a:spcAft>
              <a:defRPr sz="1500"/>
            </a:pPr>
            <a:r>
              <a:t>Founder-led operator since 2016 — engineering discipline applied to payroll, compliance, and delivery.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Next step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77724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/>
            </a:pPr>
            <a:r>
              <a:t>30-minute call: https://calendly.com/sevendyne/30min</a:t>
            </a:r>
          </a:p>
          <a:p>
            <a:pPr>
              <a:spcAft>
                <a:spcPts val="600"/>
              </a:spcAft>
              <a:defRPr sz="1500"/>
            </a:pPr>
            <a:r>
              <a:t>Payroll landing: https://www.sevendyne.com/india-payroll-compliance/</a:t>
            </a:r>
          </a:p>
          <a:p>
            <a:pPr>
              <a:spcAft>
                <a:spcPts val="600"/>
              </a:spcAft>
              <a:defRPr sz="1500"/>
            </a:pPr>
            <a:r>
              <a:t>Pricing: https://www.sevendyne.com/pricing/</a:t>
            </a:r>
          </a:p>
          <a:p>
            <a:pPr>
              <a:spcAft>
                <a:spcPts val="600"/>
              </a:spcAft>
              <a:defRPr sz="1500"/>
            </a:pPr>
            <a:r>
              <a:t>Portfolio: https://www.sevendyne.com/portfolio/</a:t>
            </a:r>
          </a:p>
          <a:p>
            <a:pPr>
              <a:spcAft>
                <a:spcPts val="600"/>
              </a:spcAft>
              <a:defRPr sz="1500"/>
            </a:pPr>
            <a:r>
              <a:t>LinkedIn: https://www.linkedin.com/company/seven7dyne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