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09728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/>
            </a:pPr>
            <a:r>
              <a:t>Sevendyne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i="1"/>
            </a:pPr>
            <a:r>
              <a:t>Your turnkey India operations office</a:t>
            </a:r>
          </a:p>
          <a:p>
            <a:r>
              <a:t>Payroll, compliance, EOR and technically governed teams</a:t>
            </a:r>
          </a:p>
          <a:p>
            <a:r>
              <a:t>sevendyne.com · hr@sevendyne.com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India operations partner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Payroll, compliance &amp; dedicated tech teams from one accountable partner in India.</a:t>
            </a:r>
          </a:p>
          <a:p>
            <a:pPr>
              <a:spcAft>
                <a:spcPts val="600"/>
              </a:spcAft>
              <a:defRPr sz="1500"/>
            </a:pPr>
            <a:r>
              <a:t>GST · TDS · PF/ESIC · Professional Tax · MCA · salary processing · developers &amp; engineers.</a:t>
            </a:r>
          </a:p>
          <a:p>
            <a:pPr>
              <a:spcAft>
                <a:spcPts val="600"/>
              </a:spcAft>
              <a:defRPr sz="1500"/>
            </a:pPr>
            <a:r>
              <a:t>No India entity required for many workforce models.</a:t>
            </a:r>
          </a:p>
          <a:p>
            <a:pPr>
              <a:spcAft>
                <a:spcPts val="600"/>
              </a:spcAft>
              <a:defRPr sz="1500"/>
            </a:pPr>
            <a:r>
              <a:t>Clients: UK, Germany, Malaysia, Singapore, Gulf — including a full 5-year UK industrial programme (since concluded).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What we do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01 — India payroll &amp; statutory compliance (Zoho Payroll / People / Books)</a:t>
            </a:r>
          </a:p>
          <a:p>
            <a:pPr>
              <a:spcAft>
                <a:spcPts val="600"/>
              </a:spcAft>
              <a:defRPr sz="1500"/>
            </a:pPr>
            <a:r>
              <a:t>02 — Employer of record &amp; team building (you direct delivery; we run HR + compliance)</a:t>
            </a:r>
          </a:p>
          <a:p>
            <a:pPr>
              <a:spcAft>
                <a:spcPts val="600"/>
              </a:spcAft>
              <a:defRPr sz="1500"/>
            </a:pPr>
            <a:r>
              <a:t>03 — Technical governance &amp; app delivery (architecture, code quality, release discipline)</a:t>
            </a:r>
          </a:p>
          <a:p>
            <a:pPr>
              <a:spcAft>
                <a:spcPts val="600"/>
              </a:spcAft>
              <a:defRPr sz="1500"/>
            </a:pPr>
            <a:r>
              <a:t>04 — Post-MVP support, integrations, and IT skills handover programmes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Indicative fee patterns (website-aligned)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Aft>
                <a:spcPts val="600"/>
              </a:spcAft>
              <a:defRPr sz="1400"/>
            </a:pPr>
            <a:r>
              <a:t>· Basic Payroll -&gt; from about INR 10,000/mo for small teams; per-head add-ons above that.</a:t>
            </a:r>
          </a:p>
          <a:p>
            <a:pPr lvl="1">
              <a:spcAft>
                <a:spcPts val="600"/>
              </a:spcAft>
              <a:defRPr sz="1400"/>
            </a:pPr>
            <a:r>
              <a:t>· HR Ops + Payroll -&gt; from about INR 25,000/mo for smaller teams; scales with headcount and HR depth.</a:t>
            </a:r>
          </a:p>
          <a:p>
            <a:pPr lvl="1">
              <a:spcAft>
                <a:spcPts val="600"/>
              </a:spcAft>
              <a:defRPr sz="1400"/>
            </a:pPr>
            <a:r>
              <a:t>· EOR / Global workforce -&gt; usually 5-15% of gross monthly payroll.</a:t>
            </a:r>
          </a:p>
          <a:p>
            <a:pPr lvl="1">
              <a:spcAft>
                <a:spcPts val="600"/>
              </a:spcAft>
              <a:defRPr sz="1400"/>
            </a:pPr>
            <a:r>
              <a:t>· Dedicated teams (international billing) -&gt; USD all-in bands + flat monthly retainer per engagement.</a:t>
            </a:r>
          </a:p>
          <a:p>
            <a:pPr lvl="1">
              <a:spcAft>
                <a:spcPts val="600"/>
              </a:spcAft>
              <a:defRPr sz="1400"/>
            </a:pPr>
            <a:r>
              <a:t>· Statutory compliance add-on -&gt; INR 8k-18k/mo (light) or often INR 18k-45k/mo (fuller entity bundle).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EOR vs setting up your own entity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Own entity: longer setup, internal finance+HR build-out, higher admin overhead.</a:t>
            </a:r>
          </a:p>
          <a:p>
            <a:pPr>
              <a:spcAft>
                <a:spcPts val="600"/>
              </a:spcAft>
              <a:defRPr sz="1500"/>
            </a:pPr>
            <a:r>
              <a:t>Sevendyne EOR/payroll: faster hiring, one operating desk, compliance from day one.</a:t>
            </a:r>
          </a:p>
          <a:p>
            <a:pPr>
              <a:spcAft>
                <a:spcPts val="600"/>
              </a:spcAft>
              <a:defRPr sz="1500"/>
            </a:pPr>
            <a:r>
              <a:t>Best for foreign founders who need fast India execution before captive-center scale.</a:t>
            </a:r>
          </a:p>
          <a:p>
            <a:pPr>
              <a:spcAft>
                <a:spcPts val="600"/>
              </a:spcAft>
              <a:defRPr sz="1500"/>
            </a:pPr>
            <a:r>
              <a:t>Model fits teams that want delivery speed without legal/process drag.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Case snapshots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UK engineering: built and ran a PLC/SCADA-focused India team over five years; full payroll/compliance through Sevendyne for the programme life (client engagement later concluded).</a:t>
            </a:r>
          </a:p>
          <a:p>
            <a:pPr>
              <a:spcAft>
                <a:spcPts val="600"/>
              </a:spcAft>
              <a:defRPr sz="1500"/>
            </a:pPr>
            <a:r>
              <a:t>Germany app/data: delivered Python/PostgreSQL dashboard integration while serving as India-side employer/payroll operator.</a:t>
            </a:r>
          </a:p>
          <a:p>
            <a:pPr>
              <a:spcAft>
                <a:spcPts val="600"/>
              </a:spcAft>
              <a:defRPr sz="1500"/>
            </a:pPr>
            <a:r>
              <a:t>Cross-border operations: repeatable payroll/compliance cadence across Malaysia, Singapore, and Gulf-linked engagements.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Digital operations + founder-led accountability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Zoho Payroll, Zoho People, and Zoho Books for transparent attendance, payroll, and monthly close visibility.</a:t>
            </a:r>
          </a:p>
          <a:p>
            <a:pPr>
              <a:spcAft>
                <a:spcPts val="600"/>
              </a:spcAft>
              <a:defRPr sz="1500"/>
            </a:pPr>
            <a:r>
              <a:t>Finance-ready reporting for overseas founders and operators.</a:t>
            </a:r>
          </a:p>
          <a:p>
            <a:pPr>
              <a:spcAft>
                <a:spcPts val="600"/>
              </a:spcAft>
              <a:defRPr sz="1500"/>
            </a:pPr>
            <a:r>
              <a:t>Every engagement overseen by the founder for engineering discipline and compliance rigor.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Next step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Book Expansion Call: https://calendly.com/sevendyne/30min</a:t>
            </a:r>
          </a:p>
          <a:p>
            <a:pPr>
              <a:spcAft>
                <a:spcPts val="600"/>
              </a:spcAft>
              <a:defRPr sz="1500"/>
            </a:pPr>
            <a:r>
              <a:t>Full pricing: https://sevendyne.com/pricing/</a:t>
            </a:r>
          </a:p>
          <a:p>
            <a:pPr>
              <a:spcAft>
                <a:spcPts val="600"/>
              </a:spcAft>
              <a:defRPr sz="1500"/>
            </a:pPr>
            <a:r>
              <a:t>Portfolio: https://sevendyne.com/portfolio/</a:t>
            </a:r>
          </a:p>
          <a:p>
            <a:pPr>
              <a:spcAft>
                <a:spcPts val="600"/>
              </a:spcAft>
              <a:defRPr sz="1500"/>
            </a:pPr>
            <a:r>
              <a:t>LinkedIn: https://linkedin.com/company/seven7dyne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