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1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914400" y="1371600"/>
            <a:ext cx="7315200" cy="4114800"/>
          </a:xfrm>
          <a:prstGeom prst="roundRect">
            <a:avLst/>
          </a:prstGeom>
          <a:solidFill>
            <a:srgbClr val="1E1E2D"/>
          </a:solidFill>
          <a:ln w="25400">
            <a:solidFill>
              <a:srgbClr val="9696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2011680"/>
            <a:ext cx="6400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</a:defRPr>
            </a:pPr>
            <a:r>
              <a:t>SEVENDYNE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017520"/>
            <a:ext cx="6400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C8C8DC"/>
                </a:solidFill>
              </a:defRPr>
            </a:pPr>
            <a:r>
              <a:t>App Development, Teams, Payroll &amp; Training</a:t>
            </a:r>
          </a:p>
          <a:p/>
          <a:p>
            <a:r>
              <a:t>App Development, Teams &amp; Payroll Since 2016.</a:t>
            </a:r>
          </a:p>
          <a:p>
            <a:r>
              <a:t>Trusted by Indian and international clients.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Why Sevendyne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Since 2016 — small, founder‑led team focused on long‑term relationships instead of quick wins.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Integrated model — custom apps, team building, payroll &amp; HR, and training under one roof.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Operational stability — predictable month‑end routines, clear documentation, and a single point of contact.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Honest scope — we only offer what we already run in reality and will say if we are not the right fit.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Next Steps &amp; Contact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600">
                <a:solidFill>
                  <a:srgbClr val="DCDCE6"/>
                </a:solidFill>
              </a:defRPr>
            </a:pPr>
            <a:r>
              <a:t>Book a 30‑minute discovery call: calendly.com/sevendyne/30min</a:t>
            </a:r>
          </a:p>
          <a:p>
            <a:pPr>
              <a:spcAft>
                <a:spcPts val="600"/>
              </a:spcAft>
              <a:defRPr sz="1600">
                <a:solidFill>
                  <a:srgbClr val="DCDCE6"/>
                </a:solidFill>
              </a:defRPr>
            </a:pPr>
            <a:r>
              <a:t>Share a short brief: hr@sevendyne.com · sevendyne.com/contact</a:t>
            </a:r>
          </a:p>
          <a:p>
            <a:pPr>
              <a:spcAft>
                <a:spcPts val="600"/>
              </a:spcAft>
              <a:defRPr sz="1600">
                <a:solidFill>
                  <a:srgbClr val="DCDCE6"/>
                </a:solidFill>
              </a:defRPr>
            </a:pPr>
            <a:r>
              <a:t>LinkedIn: linkedin.com/company/seven7dyne</a:t>
            </a:r>
          </a:p>
          <a:p>
            <a:pPr>
              <a:spcAft>
                <a:spcPts val="600"/>
              </a:spcAft>
              <a:defRPr sz="1600">
                <a:solidFill>
                  <a:srgbClr val="DCDCE6"/>
                </a:solidFill>
              </a:defRPr>
            </a:pPr>
            <a:r>
              <a:t>Office: Mayur Business Centre, Chittoor Road, Pullepady Jn, Ernakulam – 682035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What Sevendyne Does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Custom App Development — Web, mobile, desktop, dashboards, and internal tools using stacks we already run in production (C++/Qt, Python, Rails/Spree, Laravel, Vue, Angular, CodeIgniter, Django, OpenAI/Zoho).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Team Building &amp; Staffing — Small, stable India squads (2–10 engineers) for SaaS and engineering teams; we recruit and manage HR/payroll.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Payroll &amp; HR Operations / EOR — Basic Payroll, HR Operations &amp; Payroll Management, and Global Workforce / Employer of Record for foreign companies hiring in India.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IT Skills Training — Practical training on our own HRMS, planners, and anonymised client codebases so people are production‑ready.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Custom App Development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MVPs and v1 products for startup founders in 8–16 weeks.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Dashboards and internal tools for operations and analytics.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AI &amp; Automation: Zoho Recruit + OpenAI, e‑commerce scraping and store builder on Spree Commerce.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C++ / Qt &amp; real‑time systems: trading tools, SIP call management, Qt/QML game.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Team Building &amp; Staffing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Build small India teams (2–10 people) that plug into your roadmap and ceremonies.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Examples: PLC/SCADA and SolidWorks engineers for a UK engineering company; C++ specialists for German navigation; PHP developers for a payments company.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Sevendyne handles sourcing, offers, onboarding, HR operations, and payroll under one roof.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Works together with our payroll &amp; EOR model so employment and delivery stay aligned.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Payroll &amp; HR Operations / EOR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Three tiers: Basic Payroll, HR Operations &amp; Payroll Management, and Global Workforce / Employer of Record (EOR).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Run monthly payroll, PF/ESI/PT, TDS/Form 16, HR records, onboarding and exits.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For foreign companies: hire in India without opening a local entity; Sevendyne is the legal employer while you manage day‑to‑day work.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Typical EOR fees in the 5–15% range of gross monthly payroll, depending on team size and structure.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IT Skills Training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Whole‑day or whole‑month programmes on our HRMS, workforce tools, and anonymised client codebases.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Free internship training for selected candidates who clear screening and are willing to work on our platforms.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Client enablement and handover programmes so your team can take over platforms we have built.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Training is production‑focused: real tickets, code reviews, simple documentation, and short demos.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Selected Portfolio &amp; Case Studies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AI‑Powered Store Builder — Spree Commerce + OpenAI turning scraped catalogues into ready‑to‑use stores.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UK Engineering Team — PLC/SCADA and SolidWorks engineers on Sevendyne payroll for around five years.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Germany App &amp; Analytics Teams — Ongoing teams under EOR and payroll, with Sevendyne handling India operations.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More projects: restaurant and IoT dashboards, CodeIgniter CRM payments, Laravel property and logistics systems.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Track Record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600">
                <a:solidFill>
                  <a:srgbClr val="DCDCE6"/>
                </a:solidFill>
              </a:defRPr>
            </a:pPr>
            <a:r>
              <a:t>20+ employees managed · 10+ teams deployed · 85%+ retention rate.</a:t>
            </a:r>
          </a:p>
          <a:p>
            <a:pPr>
              <a:spcAft>
                <a:spcPts val="600"/>
              </a:spcAft>
              <a:defRPr sz="1600">
                <a:solidFill>
                  <a:srgbClr val="DCDCE6"/>
                </a:solidFill>
              </a:defRPr>
            </a:pPr>
          </a:p>
          <a:p>
            <a:pPr>
              <a:spcAft>
                <a:spcPts val="600"/>
              </a:spcAft>
              <a:defRPr sz="1600">
                <a:solidFill>
                  <a:srgbClr val="DCDCE6"/>
                </a:solidFill>
              </a:defRPr>
            </a:pPr>
            <a:r>
              <a:t>Serving clients across India, Europe, Middle East, and Asia since 2016.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274320" y="274320"/>
            <a:ext cx="8595360" cy="6309360"/>
          </a:xfrm>
          <a:prstGeom prst="roundRect">
            <a:avLst/>
          </a:prstGeom>
          <a:solidFill>
            <a:srgbClr val="1E1E2D"/>
          </a:solidFill>
          <a:ln w="12700">
            <a:solidFill>
              <a:srgbClr val="6464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Standard Pricing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7315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Domestic: Basic from ₹10,000/month (up to 10 staff); HR Ops from ₹25,000/month.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Global — Consultants: from 5%; Standard EOR: 10–12% (e.g. ₹5L payroll = ₹50k); Premium: from 15%.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All packages: secure data, cloud access, mobile self‑service, regular reporting.</a:t>
            </a:r>
          </a:p>
          <a:p>
            <a:pPr>
              <a:spcBef>
                <a:spcPts val="400"/>
              </a:spcBef>
              <a:spcAft>
                <a:spcPts val="800"/>
              </a:spcAft>
              <a:defRPr sz="1800">
                <a:solidFill>
                  <a:srgbClr val="DCDCE6"/>
                </a:solidFill>
              </a:defRPr>
            </a:pPr>
            <a:r>
              <a:t>Contact us for a tailored quote and specific ranges based on your headcount and locations.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